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umreise zum Einschlafen &amp; Meditieren (geflüstert) - YouTube">
            <a:extLst>
              <a:ext uri="{FF2B5EF4-FFF2-40B4-BE49-F238E27FC236}">
                <a16:creationId xmlns:a16="http://schemas.microsoft.com/office/drawing/2014/main" id="{5AB71CF6-706C-4C66-BDDE-E6F667FE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83" y="1930400"/>
            <a:ext cx="4316872" cy="24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5A77CEB-3EC1-48A8-9853-DF3E1A4D9CC5}"/>
              </a:ext>
            </a:extLst>
          </p:cNvPr>
          <p:cNvSpPr txBox="1"/>
          <p:nvPr/>
        </p:nvSpPr>
        <p:spPr>
          <a:xfrm>
            <a:off x="107245" y="0"/>
            <a:ext cx="1034288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UNSERE 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TRAUMREISE -</a:t>
            </a:r>
            <a:r>
              <a:rPr lang="pl-PL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NASZA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WYMARZONA PODRÓŻ</a:t>
            </a:r>
            <a:endParaRPr lang="pl-PL" sz="28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8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WOHIN?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Dokąd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Wir m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chten … besuchen.</a:t>
            </a:r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sz="28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pl-PL" sz="28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fahren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Chcielibyśmy</a:t>
            </a:r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zwiedzić/ pojechać do.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pl-P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MIT WEM?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(Z 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pl-P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pl-PL" sz="28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liebsten</a:t>
            </a:r>
            <a:r>
              <a:rPr lang="pl-PL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möchten</a:t>
            </a:r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wir mit …….</a:t>
            </a:r>
          </a:p>
          <a:p>
            <a:r>
              <a:rPr lang="pl-PL" sz="28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reisen</a:t>
            </a:r>
            <a:r>
              <a:rPr lang="pl-PL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Najchętniej chcielibyśmy </a:t>
            </a:r>
          </a:p>
          <a:p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podróżować z …)</a:t>
            </a:r>
          </a:p>
          <a:p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WOMIT?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Czym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pl-P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Wir </a:t>
            </a:r>
            <a:r>
              <a:rPr lang="pl-PL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pl-PL" sz="2800" b="1" dirty="0" err="1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nnen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mit … </a:t>
            </a:r>
            <a:r>
              <a:rPr lang="pl-PL" sz="28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fahren</a:t>
            </a:r>
            <a:r>
              <a:rPr lang="pl-PL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Możemy… jechać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BERNACHTUNG? 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Nocleg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pl-P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Wir </a:t>
            </a:r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de-DE" sz="28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de-DE" sz="28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chten</a:t>
            </a:r>
            <a:r>
              <a:rPr lang="pl-PL" sz="28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…</a:t>
            </a:r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de-DE" sz="28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bernachten </a:t>
            </a:r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(Chcielibyśmy nocować w…)</a:t>
            </a:r>
          </a:p>
          <a:p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SEHENSW</a:t>
            </a:r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de-DE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RDIGKEITEN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Zabytki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Dorthin k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nnen wir *…</a:t>
            </a:r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 *…</a:t>
            </a:r>
            <a:r>
              <a:rPr lang="pl-PL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besichtigen. </a:t>
            </a:r>
            <a:endParaRPr lang="pl-PL" sz="28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(Tam 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możemy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zwiedzić</a:t>
            </a:r>
            <a:r>
              <a:rPr lang="de-D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… i …)</a:t>
            </a:r>
            <a:endParaRPr lang="pl-P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6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nak, przód, koszula, stare&#10;&#10;Opis wygenerowany automatycznie">
            <a:extLst>
              <a:ext uri="{FF2B5EF4-FFF2-40B4-BE49-F238E27FC236}">
                <a16:creationId xmlns:a16="http://schemas.microsoft.com/office/drawing/2014/main" id="{56DC5BA5-E0AE-494D-A5CB-556CC0DB0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0" y="145932"/>
            <a:ext cx="7660750" cy="3761976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A51A0AA-1398-4964-9179-2E6A4D2A9471}"/>
              </a:ext>
            </a:extLst>
          </p:cNvPr>
          <p:cNvCxnSpPr>
            <a:cxnSpLocks/>
          </p:cNvCxnSpPr>
          <p:nvPr/>
        </p:nvCxnSpPr>
        <p:spPr>
          <a:xfrm>
            <a:off x="6565972" y="3314700"/>
            <a:ext cx="1093953" cy="1676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58C36B76-870E-4D18-A066-E26EB23D750B}"/>
              </a:ext>
            </a:extLst>
          </p:cNvPr>
          <p:cNvCxnSpPr>
            <a:cxnSpLocks/>
          </p:cNvCxnSpPr>
          <p:nvPr/>
        </p:nvCxnSpPr>
        <p:spPr>
          <a:xfrm>
            <a:off x="4605495" y="3534300"/>
            <a:ext cx="347249" cy="2116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6471033-664C-4E16-B2C9-4076EFFA23E1}"/>
              </a:ext>
            </a:extLst>
          </p:cNvPr>
          <p:cNvCxnSpPr>
            <a:cxnSpLocks/>
          </p:cNvCxnSpPr>
          <p:nvPr/>
        </p:nvCxnSpPr>
        <p:spPr>
          <a:xfrm flipH="1">
            <a:off x="1381761" y="1940560"/>
            <a:ext cx="2449294" cy="26619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6A7B7FC-5F35-4106-8A2E-102F1B37F34A}"/>
              </a:ext>
            </a:extLst>
          </p:cNvPr>
          <p:cNvCxnSpPr/>
          <p:nvPr/>
        </p:nvCxnSpPr>
        <p:spPr>
          <a:xfrm>
            <a:off x="7233267" y="1733650"/>
            <a:ext cx="1910080" cy="14325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5BECFA1-D8B1-4497-BF6C-1C832BE6B52B}"/>
              </a:ext>
            </a:extLst>
          </p:cNvPr>
          <p:cNvSpPr txBox="1"/>
          <p:nvPr/>
        </p:nvSpPr>
        <p:spPr>
          <a:xfrm>
            <a:off x="8453120" y="3314700"/>
            <a:ext cx="306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der </a:t>
            </a:r>
            <a:r>
              <a:rPr lang="pl-PL" sz="2800" b="1" dirty="0" err="1"/>
              <a:t>Wald</a:t>
            </a:r>
            <a:r>
              <a:rPr lang="pl-PL" sz="2800" b="1" dirty="0"/>
              <a:t> (las)</a:t>
            </a:r>
            <a:endParaRPr lang="de-DE" sz="28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ABA9EDA-D23A-41E4-B4F7-C25F4C886A8B}"/>
              </a:ext>
            </a:extLst>
          </p:cNvPr>
          <p:cNvSpPr txBox="1"/>
          <p:nvPr/>
        </p:nvSpPr>
        <p:spPr>
          <a:xfrm>
            <a:off x="6565972" y="5038785"/>
            <a:ext cx="415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das</a:t>
            </a:r>
            <a:r>
              <a:rPr lang="pl-PL" sz="2800" b="1" dirty="0"/>
              <a:t> </a:t>
            </a:r>
            <a:r>
              <a:rPr lang="pl-PL" sz="2800" b="1" dirty="0" err="1"/>
              <a:t>Fahrrad</a:t>
            </a:r>
            <a:r>
              <a:rPr lang="pl-PL" sz="2800" b="1" dirty="0"/>
              <a:t> (rower)</a:t>
            </a:r>
            <a:endParaRPr lang="de-DE" sz="28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82FA1FA-889A-4352-94F8-B40F0AA05819}"/>
              </a:ext>
            </a:extLst>
          </p:cNvPr>
          <p:cNvSpPr txBox="1"/>
          <p:nvPr/>
        </p:nvSpPr>
        <p:spPr>
          <a:xfrm>
            <a:off x="3787961" y="5656908"/>
            <a:ext cx="4057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der </a:t>
            </a:r>
            <a:r>
              <a:rPr lang="pl-PL" sz="2800" b="1" dirty="0" err="1"/>
              <a:t>Radweg</a:t>
            </a:r>
            <a:r>
              <a:rPr lang="pl-PL" sz="2800" b="1" dirty="0"/>
              <a:t> </a:t>
            </a:r>
          </a:p>
          <a:p>
            <a:r>
              <a:rPr lang="pl-PL" sz="2800" b="1" dirty="0"/>
              <a:t>(ścieżka rowerowa)</a:t>
            </a:r>
            <a:endParaRPr lang="de-DE" sz="28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5ACBD96-2A29-48CB-8B78-F471DE2EE324}"/>
              </a:ext>
            </a:extLst>
          </p:cNvPr>
          <p:cNvSpPr txBox="1"/>
          <p:nvPr/>
        </p:nvSpPr>
        <p:spPr>
          <a:xfrm>
            <a:off x="189714" y="4600515"/>
            <a:ext cx="425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die</a:t>
            </a:r>
            <a:r>
              <a:rPr lang="pl-PL" sz="2400" b="1" dirty="0"/>
              <a:t> </a:t>
            </a:r>
            <a:r>
              <a:rPr lang="pl-PL" sz="2400" b="1" dirty="0" err="1"/>
              <a:t>Jugendherberge</a:t>
            </a:r>
            <a:r>
              <a:rPr lang="pl-PL" sz="2400" b="1" dirty="0"/>
              <a:t> (schronisko </a:t>
            </a:r>
            <a:r>
              <a:rPr lang="pl-PL" sz="2400" b="1" dirty="0" err="1"/>
              <a:t>młodzieżow</a:t>
            </a:r>
            <a:r>
              <a:rPr lang="pl-PL" sz="2400" b="1" dirty="0"/>
              <a:t>)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27047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zewnętrzne, dziewczynka, kobieta&#10;&#10;Opis wygenerowany automatycznie">
            <a:extLst>
              <a:ext uri="{FF2B5EF4-FFF2-40B4-BE49-F238E27FC236}">
                <a16:creationId xmlns:a16="http://schemas.microsoft.com/office/drawing/2014/main" id="{3C0F22B7-0377-4A86-97BF-DFADD524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31" y="305734"/>
            <a:ext cx="6855078" cy="3280344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A51A0AA-1398-4964-9179-2E6A4D2A9471}"/>
              </a:ext>
            </a:extLst>
          </p:cNvPr>
          <p:cNvCxnSpPr>
            <a:cxnSpLocks/>
          </p:cNvCxnSpPr>
          <p:nvPr/>
        </p:nvCxnSpPr>
        <p:spPr>
          <a:xfrm>
            <a:off x="6228080" y="3281680"/>
            <a:ext cx="1093953" cy="1676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58C36B76-870E-4D18-A066-E26EB23D750B}"/>
              </a:ext>
            </a:extLst>
          </p:cNvPr>
          <p:cNvCxnSpPr>
            <a:cxnSpLocks/>
          </p:cNvCxnSpPr>
          <p:nvPr/>
        </p:nvCxnSpPr>
        <p:spPr>
          <a:xfrm>
            <a:off x="3901440" y="3202446"/>
            <a:ext cx="1490917" cy="2615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6471033-664C-4E16-B2C9-4076EFFA23E1}"/>
              </a:ext>
            </a:extLst>
          </p:cNvPr>
          <p:cNvCxnSpPr>
            <a:cxnSpLocks/>
          </p:cNvCxnSpPr>
          <p:nvPr/>
        </p:nvCxnSpPr>
        <p:spPr>
          <a:xfrm flipH="1">
            <a:off x="762000" y="1985293"/>
            <a:ext cx="1529434" cy="2434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6A7B7FC-5F35-4106-8A2E-102F1B37F34A}"/>
              </a:ext>
            </a:extLst>
          </p:cNvPr>
          <p:cNvCxnSpPr>
            <a:cxnSpLocks/>
          </p:cNvCxnSpPr>
          <p:nvPr/>
        </p:nvCxnSpPr>
        <p:spPr>
          <a:xfrm>
            <a:off x="6096000" y="1573203"/>
            <a:ext cx="3515360" cy="1698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5BECFA1-D8B1-4497-BF6C-1C832BE6B52B}"/>
              </a:ext>
            </a:extLst>
          </p:cNvPr>
          <p:cNvSpPr txBox="1"/>
          <p:nvPr/>
        </p:nvSpPr>
        <p:spPr>
          <a:xfrm>
            <a:off x="8788454" y="3352628"/>
            <a:ext cx="324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das</a:t>
            </a:r>
            <a:r>
              <a:rPr lang="pl-PL" sz="2800" b="1" dirty="0"/>
              <a:t> </a:t>
            </a:r>
            <a:r>
              <a:rPr lang="pl-PL" sz="2800" b="1" dirty="0" err="1"/>
              <a:t>Gebirge</a:t>
            </a:r>
            <a:r>
              <a:rPr lang="pl-PL" sz="2800" b="1" dirty="0"/>
              <a:t> (góry)</a:t>
            </a:r>
            <a:endParaRPr lang="de-DE" sz="28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ABA9EDA-D23A-41E4-B4F7-C25F4C886A8B}"/>
              </a:ext>
            </a:extLst>
          </p:cNvPr>
          <p:cNvSpPr txBox="1"/>
          <p:nvPr/>
        </p:nvSpPr>
        <p:spPr>
          <a:xfrm>
            <a:off x="6565972" y="5038785"/>
            <a:ext cx="415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der Zug (pociąg) </a:t>
            </a:r>
            <a:endParaRPr lang="de-DE" sz="28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82FA1FA-889A-4352-94F8-B40F0AA05819}"/>
              </a:ext>
            </a:extLst>
          </p:cNvPr>
          <p:cNvSpPr txBox="1"/>
          <p:nvPr/>
        </p:nvSpPr>
        <p:spPr>
          <a:xfrm>
            <a:off x="190623" y="4419600"/>
            <a:ext cx="435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die</a:t>
            </a:r>
            <a:r>
              <a:rPr lang="pl-PL" sz="2800" b="1" dirty="0"/>
              <a:t> </a:t>
            </a:r>
            <a:r>
              <a:rPr lang="pl-PL" sz="2800" b="1" dirty="0" err="1"/>
              <a:t>Pension</a:t>
            </a:r>
            <a:r>
              <a:rPr lang="pl-PL" sz="2800" b="1" dirty="0"/>
              <a:t> (pensjonat)</a:t>
            </a:r>
            <a:endParaRPr lang="de-DE" sz="28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5ACBD96-2A29-48CB-8B78-F471DE2EE324}"/>
              </a:ext>
            </a:extLst>
          </p:cNvPr>
          <p:cNvSpPr txBox="1"/>
          <p:nvPr/>
        </p:nvSpPr>
        <p:spPr>
          <a:xfrm>
            <a:off x="3071625" y="5773420"/>
            <a:ext cx="425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die</a:t>
            </a:r>
            <a:r>
              <a:rPr lang="pl-PL" sz="2800" b="1" dirty="0"/>
              <a:t> Familie (rodzina)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939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obieta, zewnętrzne, chodzenie, zdjęcie&#10;&#10;Opis wygenerowany automatycznie">
            <a:extLst>
              <a:ext uri="{FF2B5EF4-FFF2-40B4-BE49-F238E27FC236}">
                <a16:creationId xmlns:a16="http://schemas.microsoft.com/office/drawing/2014/main" id="{EA73D60F-9EA1-4FFD-A640-2F53FCE4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37" y="193267"/>
            <a:ext cx="6349172" cy="3525293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A51A0AA-1398-4964-9179-2E6A4D2A9471}"/>
              </a:ext>
            </a:extLst>
          </p:cNvPr>
          <p:cNvCxnSpPr>
            <a:cxnSpLocks/>
          </p:cNvCxnSpPr>
          <p:nvPr/>
        </p:nvCxnSpPr>
        <p:spPr>
          <a:xfrm>
            <a:off x="6096000" y="1696720"/>
            <a:ext cx="530369" cy="32461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58C36B76-870E-4D18-A066-E26EB23D750B}"/>
              </a:ext>
            </a:extLst>
          </p:cNvPr>
          <p:cNvCxnSpPr>
            <a:cxnSpLocks/>
          </p:cNvCxnSpPr>
          <p:nvPr/>
        </p:nvCxnSpPr>
        <p:spPr>
          <a:xfrm>
            <a:off x="4977078" y="3241239"/>
            <a:ext cx="295942" cy="2615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6471033-664C-4E16-B2C9-4076EFFA23E1}"/>
              </a:ext>
            </a:extLst>
          </p:cNvPr>
          <p:cNvCxnSpPr>
            <a:cxnSpLocks/>
          </p:cNvCxnSpPr>
          <p:nvPr/>
        </p:nvCxnSpPr>
        <p:spPr>
          <a:xfrm flipH="1">
            <a:off x="1255945" y="1187713"/>
            <a:ext cx="2884609" cy="32628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6A7B7FC-5F35-4106-8A2E-102F1B37F34A}"/>
              </a:ext>
            </a:extLst>
          </p:cNvPr>
          <p:cNvCxnSpPr>
            <a:cxnSpLocks/>
          </p:cNvCxnSpPr>
          <p:nvPr/>
        </p:nvCxnSpPr>
        <p:spPr>
          <a:xfrm>
            <a:off x="7762240" y="2353086"/>
            <a:ext cx="1818640" cy="9285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5BECFA1-D8B1-4497-BF6C-1C832BE6B52B}"/>
              </a:ext>
            </a:extLst>
          </p:cNvPr>
          <p:cNvSpPr txBox="1"/>
          <p:nvPr/>
        </p:nvSpPr>
        <p:spPr>
          <a:xfrm>
            <a:off x="8595360" y="3360410"/>
            <a:ext cx="345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die</a:t>
            </a:r>
            <a:r>
              <a:rPr lang="pl-PL" sz="2800" b="1" dirty="0"/>
              <a:t> Kinder (dzieci) </a:t>
            </a:r>
            <a:endParaRPr lang="de-DE" sz="28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ABA9EDA-D23A-41E4-B4F7-C25F4C886A8B}"/>
              </a:ext>
            </a:extLst>
          </p:cNvPr>
          <p:cNvSpPr txBox="1"/>
          <p:nvPr/>
        </p:nvSpPr>
        <p:spPr>
          <a:xfrm>
            <a:off x="6565972" y="5038785"/>
            <a:ext cx="415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das</a:t>
            </a:r>
            <a:r>
              <a:rPr lang="pl-PL" sz="2800" b="1" dirty="0"/>
              <a:t> </a:t>
            </a:r>
            <a:r>
              <a:rPr lang="pl-PL" sz="2800" b="1" dirty="0" err="1"/>
              <a:t>Dorf</a:t>
            </a:r>
            <a:r>
              <a:rPr lang="pl-PL" sz="2800" b="1" dirty="0"/>
              <a:t> (wieś)</a:t>
            </a:r>
            <a:endParaRPr lang="de-DE" sz="28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82FA1FA-889A-4352-94F8-B40F0AA05819}"/>
              </a:ext>
            </a:extLst>
          </p:cNvPr>
          <p:cNvSpPr txBox="1"/>
          <p:nvPr/>
        </p:nvSpPr>
        <p:spPr>
          <a:xfrm>
            <a:off x="190623" y="4419600"/>
            <a:ext cx="435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das</a:t>
            </a:r>
            <a:r>
              <a:rPr lang="pl-PL" sz="2800" b="1" dirty="0"/>
              <a:t> </a:t>
            </a:r>
            <a:r>
              <a:rPr lang="pl-PL" sz="2800" b="1" dirty="0" err="1"/>
              <a:t>Wohnmobil</a:t>
            </a:r>
            <a:r>
              <a:rPr lang="pl-PL" sz="2800" b="1" dirty="0"/>
              <a:t> (samochód kempingowy)</a:t>
            </a:r>
            <a:endParaRPr lang="de-DE" sz="28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5ACBD96-2A29-48CB-8B78-F471DE2EE324}"/>
              </a:ext>
            </a:extLst>
          </p:cNvPr>
          <p:cNvSpPr txBox="1"/>
          <p:nvPr/>
        </p:nvSpPr>
        <p:spPr>
          <a:xfrm>
            <a:off x="2932467" y="5878379"/>
            <a:ext cx="570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die</a:t>
            </a:r>
            <a:r>
              <a:rPr lang="pl-PL" sz="2800" b="1" dirty="0"/>
              <a:t> </a:t>
            </a:r>
            <a:r>
              <a:rPr lang="pl-PL" sz="2800" b="1" dirty="0" err="1"/>
              <a:t>Landstra</a:t>
            </a:r>
            <a:r>
              <a:rPr lang="el-GR" sz="2800" b="1" dirty="0"/>
              <a:t>β</a:t>
            </a:r>
            <a:r>
              <a:rPr lang="pl-PL" sz="2800" b="1" dirty="0"/>
              <a:t>e (droga lokalna)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91207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mężczyzna, trzymający, komputer, koszula&#10;&#10;Opis wygenerowany automatycznie">
            <a:extLst>
              <a:ext uri="{FF2B5EF4-FFF2-40B4-BE49-F238E27FC236}">
                <a16:creationId xmlns:a16="http://schemas.microsoft.com/office/drawing/2014/main" id="{512BBAD2-7A99-4A4A-8335-30339A87D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12" y="240761"/>
            <a:ext cx="7168628" cy="3858440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A51A0AA-1398-4964-9179-2E6A4D2A9471}"/>
              </a:ext>
            </a:extLst>
          </p:cNvPr>
          <p:cNvCxnSpPr>
            <a:cxnSpLocks/>
          </p:cNvCxnSpPr>
          <p:nvPr/>
        </p:nvCxnSpPr>
        <p:spPr>
          <a:xfrm flipH="1">
            <a:off x="7026457" y="3220919"/>
            <a:ext cx="1063476" cy="24732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58C36B76-870E-4D18-A066-E26EB23D750B}"/>
              </a:ext>
            </a:extLst>
          </p:cNvPr>
          <p:cNvCxnSpPr>
            <a:cxnSpLocks/>
          </p:cNvCxnSpPr>
          <p:nvPr/>
        </p:nvCxnSpPr>
        <p:spPr>
          <a:xfrm flipH="1">
            <a:off x="3200400" y="3241239"/>
            <a:ext cx="1776678" cy="25364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6471033-664C-4E16-B2C9-4076EFFA23E1}"/>
              </a:ext>
            </a:extLst>
          </p:cNvPr>
          <p:cNvCxnSpPr>
            <a:cxnSpLocks/>
          </p:cNvCxnSpPr>
          <p:nvPr/>
        </p:nvCxnSpPr>
        <p:spPr>
          <a:xfrm flipH="1">
            <a:off x="1255945" y="1187713"/>
            <a:ext cx="2884609" cy="32628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6A7B7FC-5F35-4106-8A2E-102F1B37F34A}"/>
              </a:ext>
            </a:extLst>
          </p:cNvPr>
          <p:cNvCxnSpPr>
            <a:cxnSpLocks/>
          </p:cNvCxnSpPr>
          <p:nvPr/>
        </p:nvCxnSpPr>
        <p:spPr>
          <a:xfrm>
            <a:off x="8869680" y="1595120"/>
            <a:ext cx="1381760" cy="2712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5BECFA1-D8B1-4497-BF6C-1C832BE6B52B}"/>
              </a:ext>
            </a:extLst>
          </p:cNvPr>
          <p:cNvSpPr txBox="1"/>
          <p:nvPr/>
        </p:nvSpPr>
        <p:spPr>
          <a:xfrm>
            <a:off x="8148320" y="4203960"/>
            <a:ext cx="3760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das</a:t>
            </a:r>
            <a:r>
              <a:rPr lang="pl-PL" sz="2800" b="1" dirty="0"/>
              <a:t> Auto/der </a:t>
            </a:r>
            <a:r>
              <a:rPr lang="pl-PL" sz="2800" b="1" dirty="0" err="1"/>
              <a:t>Wagen</a:t>
            </a:r>
            <a:endParaRPr lang="pl-PL" sz="2800" b="1" dirty="0"/>
          </a:p>
          <a:p>
            <a:r>
              <a:rPr lang="pl-PL" sz="2800" b="1" dirty="0"/>
              <a:t>(samochód)</a:t>
            </a:r>
            <a:endParaRPr lang="de-DE" sz="28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ABA9EDA-D23A-41E4-B4F7-C25F4C886A8B}"/>
              </a:ext>
            </a:extLst>
          </p:cNvPr>
          <p:cNvSpPr txBox="1"/>
          <p:nvPr/>
        </p:nvSpPr>
        <p:spPr>
          <a:xfrm>
            <a:off x="6434012" y="5751698"/>
            <a:ext cx="5077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die</a:t>
            </a:r>
            <a:r>
              <a:rPr lang="pl-PL" sz="2800" b="1" dirty="0"/>
              <a:t> </a:t>
            </a:r>
            <a:r>
              <a:rPr lang="pl-PL" sz="2800" b="1" dirty="0" err="1"/>
              <a:t>Freunde</a:t>
            </a:r>
            <a:r>
              <a:rPr lang="pl-PL" sz="2800" b="1" dirty="0"/>
              <a:t> (przyjaciele) </a:t>
            </a:r>
          </a:p>
          <a:p>
            <a:r>
              <a:rPr lang="pl-PL" sz="2800" b="1" dirty="0"/>
              <a:t>III l.mn. (-n) </a:t>
            </a:r>
            <a:endParaRPr lang="de-DE" sz="28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82FA1FA-889A-4352-94F8-B40F0AA05819}"/>
              </a:ext>
            </a:extLst>
          </p:cNvPr>
          <p:cNvSpPr txBox="1"/>
          <p:nvPr/>
        </p:nvSpPr>
        <p:spPr>
          <a:xfrm>
            <a:off x="190623" y="4419600"/>
            <a:ext cx="435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das</a:t>
            </a:r>
            <a:r>
              <a:rPr lang="pl-PL" sz="2800" b="1" dirty="0"/>
              <a:t> Hotel (hotel) </a:t>
            </a:r>
            <a:endParaRPr lang="de-DE" sz="28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5ACBD96-2A29-48CB-8B78-F471DE2EE324}"/>
              </a:ext>
            </a:extLst>
          </p:cNvPr>
          <p:cNvSpPr txBox="1"/>
          <p:nvPr/>
        </p:nvSpPr>
        <p:spPr>
          <a:xfrm>
            <a:off x="856053" y="5777645"/>
            <a:ext cx="570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die</a:t>
            </a:r>
            <a:r>
              <a:rPr lang="pl-PL" sz="2800" b="1" dirty="0"/>
              <a:t> </a:t>
            </a:r>
            <a:r>
              <a:rPr lang="pl-PL" sz="2800" b="1" dirty="0" err="1"/>
              <a:t>Autobahn</a:t>
            </a:r>
            <a:r>
              <a:rPr lang="pl-PL" sz="2800" b="1" dirty="0"/>
              <a:t> (autostrada)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94701277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755</TotalTime>
  <Words>202</Words>
  <Application>Microsoft Office PowerPoint</Application>
  <PresentationFormat>Panoramiczny</PresentationFormat>
  <Paragraphs>34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Sowa</dc:creator>
  <cp:lastModifiedBy>Adam Sowa</cp:lastModifiedBy>
  <cp:revision>13</cp:revision>
  <dcterms:created xsi:type="dcterms:W3CDTF">2020-09-22T18:33:10Z</dcterms:created>
  <dcterms:modified xsi:type="dcterms:W3CDTF">2020-09-26T11:06:55Z</dcterms:modified>
</cp:coreProperties>
</file>